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31" autoAdjust="0"/>
    <p:restoredTop sz="94619" autoAdjust="0"/>
  </p:normalViewPr>
  <p:slideViewPr>
    <p:cSldViewPr snapToGrid="0">
      <p:cViewPr>
        <p:scale>
          <a:sx n="150" d="100"/>
          <a:sy n="150" d="100"/>
        </p:scale>
        <p:origin x="-72" y="-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229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64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882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31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72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21.pn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6788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2850" y="1517642"/>
            <a:ext cx="3485073" cy="1788645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lgerian" panose="04020705040A02060702" pitchFamily="82" charset="0"/>
              </a:rPr>
              <a:t>I</a:t>
            </a:r>
            <a:r>
              <a:rPr lang="en-US" sz="4000" b="1" dirty="0">
                <a:latin typeface="Algerian" panose="04020705040A02060702" pitchFamily="82" charset="0"/>
              </a:rPr>
              <a:t>NNOVATORS</a:t>
            </a:r>
            <a:br>
              <a:rPr lang="en-US" sz="4000" b="1" dirty="0">
                <a:latin typeface="Algerian" panose="04020705040A02060702" pitchFamily="82" charset="0"/>
              </a:rPr>
            </a:br>
            <a:endParaRPr lang="en-US" sz="40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573709"/>
            <a:ext cx="3485072" cy="1610767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-&gt; MANVI MITTAL</a:t>
            </a:r>
          </a:p>
          <a:p>
            <a:pPr algn="l"/>
            <a:r>
              <a:rPr lang="en-US" sz="1600" dirty="0"/>
              <a:t>-&gt; PRIKSHIT </a:t>
            </a:r>
          </a:p>
          <a:p>
            <a:pPr algn="l"/>
            <a:r>
              <a:rPr lang="en-US" sz="1600" dirty="0"/>
              <a:t>-&gt; RAGHAV MITTAL</a:t>
            </a:r>
          </a:p>
          <a:p>
            <a:pPr algn="l"/>
            <a:r>
              <a:rPr lang="en-US" sz="1600" dirty="0"/>
              <a:t>-&gt; NIKHIL 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377271" y="-88038"/>
            <a:ext cx="6643032" cy="757783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Autofit/>
          </a:bodyPr>
          <a:lstStyle/>
          <a:p>
            <a:pPr algn="l"/>
            <a:r>
              <a:rPr lang="en-US" sz="3200" dirty="0"/>
              <a:t>PROBLEM STATEMENT 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494100" indent="-457200">
              <a:buAutoNum type="arabicPeriod"/>
            </a:pPr>
            <a:r>
              <a:rPr lang="en-US" sz="2400" dirty="0"/>
              <a:t>In Corona we are face so many difficulty for related to medical issues. So just we how to solve the medical issues those face in corona.</a:t>
            </a:r>
          </a:p>
          <a:p>
            <a:pPr marL="494100" indent="-457200">
              <a:buAutoNum type="arabicPeriod"/>
            </a:pPr>
            <a:r>
              <a:rPr lang="en-US" sz="2400" dirty="0"/>
              <a:t>We face doctors has no appointment time and can’t cover all the patients.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FBDE4-A288-72B1-AFC3-ACB7B7D98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9056" y="685368"/>
            <a:ext cx="4051882" cy="30764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6CFC7C-9204-7157-EF65-A3520A69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6" y="4144161"/>
            <a:ext cx="5088619" cy="27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Autofit/>
          </a:bodyPr>
          <a:lstStyle/>
          <a:p>
            <a:pPr algn="l"/>
            <a:r>
              <a:rPr lang="en-US" sz="3200" dirty="0"/>
              <a:t>PROPOSED SOLUTION 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987133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We are building a website to solve the medical problems and knowledge new skills for my side.. And share my </a:t>
            </a:r>
            <a:r>
              <a:rPr lang="en-US" sz="2400" dirty="0" err="1"/>
              <a:t>knowdege</a:t>
            </a:r>
            <a:r>
              <a:rPr lang="en-US" sz="2400" dirty="0"/>
              <a:t> with you.. And we share my problem those who face in corona…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DFB9F-DDC8-E0D8-8EC6-7474059F9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336" y="53942"/>
            <a:ext cx="5718968" cy="294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0BBF0-1D70-2987-30E5-CF095BEF1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80" y="3481432"/>
            <a:ext cx="5677023" cy="31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388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3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564859"/>
          </a:xfrm>
        </p:spPr>
        <p:txBody>
          <a:bodyPr anchor="b">
            <a:noAutofit/>
          </a:bodyPr>
          <a:lstStyle/>
          <a:p>
            <a:r>
              <a:rPr lang="en-US" sz="3200" dirty="0"/>
              <a:t>:-TECH SOLUTION:-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:- </a:t>
            </a:r>
            <a:r>
              <a:rPr lang="en-US" sz="3200" b="1" i="1" dirty="0"/>
              <a:t>We are Using such a little bit Tech knowledge  like  </a:t>
            </a:r>
            <a:r>
              <a:rPr lang="en-US" sz="3200" b="1" i="1" dirty="0" err="1"/>
              <a:t>Javascript</a:t>
            </a:r>
            <a:r>
              <a:rPr lang="en-US" sz="3200" b="1" i="1" dirty="0"/>
              <a:t>, CSS, HTML and so far…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EF3545-63DD-0526-38EF-BEADAC9C5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55" y="293615"/>
            <a:ext cx="3843784" cy="234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1340F3-CF49-0CF9-AC7C-B66939D2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67" y="2877424"/>
            <a:ext cx="3929252" cy="1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C413A7-1F36-C695-F428-2A9A72267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381598"/>
            <a:ext cx="3929252" cy="12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64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564859"/>
          </a:xfrm>
        </p:spPr>
        <p:txBody>
          <a:bodyPr anchor="b">
            <a:noAutofit/>
          </a:bodyPr>
          <a:lstStyle/>
          <a:p>
            <a:r>
              <a:rPr lang="en-US" sz="3200" dirty="0"/>
              <a:t>APPROACH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70000" lnSpcReduction="20000"/>
          </a:bodyPr>
          <a:lstStyle/>
          <a:p>
            <a:pPr marL="494100" indent="-457200">
              <a:buAutoNum type="arabicPeriod"/>
            </a:pPr>
            <a:r>
              <a:rPr lang="en-US" sz="2400" dirty="0"/>
              <a:t>1. We tried to build a website for  patients as well as doctors. Which could help them both to save there time….</a:t>
            </a:r>
          </a:p>
          <a:p>
            <a:pPr marL="494100" indent="-457200">
              <a:buAutoNum type="arabicPeriod"/>
            </a:pPr>
            <a:r>
              <a:rPr lang="en-US" sz="2400" dirty="0"/>
              <a:t>As we know in past few years due to covid many people couldn’t get to the hospital for there proper treatment for this website can hep such people who can’t  visit hospital….</a:t>
            </a:r>
          </a:p>
          <a:p>
            <a:pPr marL="494100" indent="-457200">
              <a:buAutoNum type="arabicPeriod"/>
            </a:pPr>
            <a:r>
              <a:rPr lang="en-US" sz="2400" dirty="0"/>
              <a:t>More over many NGO’s are also ready to tie up with such innovative ideas which can help the people and </a:t>
            </a:r>
            <a:r>
              <a:rPr lang="en-US" sz="2400" dirty="0" err="1"/>
              <a:t>benift</a:t>
            </a:r>
            <a:r>
              <a:rPr lang="en-US" sz="2400" dirty="0"/>
              <a:t> them…</a:t>
            </a:r>
          </a:p>
          <a:p>
            <a:pPr marL="3690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7241D-298C-2EF5-F3FF-F5F39647F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13" y="260059"/>
            <a:ext cx="5786539" cy="3036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25E6C-4A31-2A5B-395B-FC2D60AE7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80" y="3463603"/>
            <a:ext cx="5786538" cy="31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311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-1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564859"/>
          </a:xfrm>
        </p:spPr>
        <p:txBody>
          <a:bodyPr anchor="b">
            <a:noAutofit/>
          </a:bodyPr>
          <a:lstStyle/>
          <a:p>
            <a:r>
              <a:rPr lang="en-US" sz="3200" dirty="0"/>
              <a:t>Uniqueness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494100" indent="-457200">
              <a:buAutoNum type="arabicPeriod"/>
            </a:pPr>
            <a:r>
              <a:rPr lang="en-US" sz="2400" dirty="0"/>
              <a:t>Fast way of service </a:t>
            </a:r>
          </a:p>
          <a:p>
            <a:pPr marL="494100" indent="-457200">
              <a:buAutoNum type="arabicPeriod"/>
            </a:pPr>
            <a:r>
              <a:rPr lang="en-US" sz="2400" dirty="0"/>
              <a:t>Money saving </a:t>
            </a:r>
          </a:p>
          <a:p>
            <a:pPr marL="494100" indent="-457200">
              <a:buAutoNum type="arabicPeriod"/>
            </a:pPr>
            <a:r>
              <a:rPr lang="en-US" sz="2400" dirty="0"/>
              <a:t>Natural resource saving </a:t>
            </a:r>
          </a:p>
          <a:p>
            <a:pPr marL="494100" indent="-457200">
              <a:buAutoNum type="arabicPeriod"/>
            </a:pPr>
            <a:r>
              <a:rPr lang="en-US" sz="2400" dirty="0"/>
              <a:t>Time saving </a:t>
            </a:r>
          </a:p>
          <a:p>
            <a:pPr marL="3690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97D6A-2D44-F587-E69B-2EBF14D5D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88" y="795737"/>
            <a:ext cx="1895912" cy="1697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AA8EA-B3C5-960A-E065-FAA1D99C6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2773" y="4290179"/>
            <a:ext cx="2509007" cy="1786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50FE94-2BF2-AA61-C017-08C39C1C6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359" y="3207365"/>
            <a:ext cx="1985802" cy="2488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0AD95-D10C-DF34-F92E-8F87D5AFF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8166" y="1568441"/>
            <a:ext cx="2358223" cy="19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40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-1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564859"/>
          </a:xfrm>
        </p:spPr>
        <p:txBody>
          <a:bodyPr anchor="b">
            <a:noAutofit/>
          </a:bodyPr>
          <a:lstStyle/>
          <a:p>
            <a:r>
              <a:rPr lang="en-US" sz="3200" dirty="0"/>
              <a:t>Uniqueness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494100" indent="-457200">
              <a:buAutoNum type="arabicPeriod"/>
            </a:pPr>
            <a:r>
              <a:rPr lang="en-US" sz="6000" dirty="0"/>
              <a:t>THANKU SO MUCH TO SEE </a:t>
            </a:r>
            <a:r>
              <a:rPr lang="en-US" sz="2400" dirty="0"/>
              <a:t>YOUR PROJECT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26F33-58EE-3BB8-4B6C-23306DC58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72" y="2336800"/>
            <a:ext cx="5600083" cy="20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92919"/>
      </p:ext>
    </p:extLst>
  </p:cSld>
  <p:clrMapOvr>
    <a:masterClrMapping/>
  </p:clrMapOvr>
  <p:transition spd="slow">
    <p:wheel spokes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{0608E7F8-5C65-4B0C-B97F-3D55B1DBED10}tf55705232_win32</Template>
  <TotalTime>548</TotalTime>
  <Words>233</Words>
  <Application>Microsoft Office PowerPoint</Application>
  <PresentationFormat>Widescreen</PresentationFormat>
  <Paragraphs>31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Algerian</vt:lpstr>
      <vt:lpstr>Arial</vt:lpstr>
      <vt:lpstr>Calibri</vt:lpstr>
      <vt:lpstr>Goudy Old Style</vt:lpstr>
      <vt:lpstr>Wingdings 2</vt:lpstr>
      <vt:lpstr>SlateVTI</vt:lpstr>
      <vt:lpstr>INNOVATORS </vt:lpstr>
      <vt:lpstr>PROBLEM STATEMENT  </vt:lpstr>
      <vt:lpstr>PROPOSED SOLUTION  </vt:lpstr>
      <vt:lpstr>:-TECH SOLUTION:-</vt:lpstr>
      <vt:lpstr>APPROACH</vt:lpstr>
      <vt:lpstr>Uniqueness </vt:lpstr>
      <vt:lpstr>Uniqueness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INNOVATORS </dc:title>
  <dc:creator>Nikhil rajput</dc:creator>
  <cp:lastModifiedBy>Nikhil rajput</cp:lastModifiedBy>
  <cp:revision>1</cp:revision>
  <dcterms:created xsi:type="dcterms:W3CDTF">2022-05-06T18:04:21Z</dcterms:created>
  <dcterms:modified xsi:type="dcterms:W3CDTF">2022-05-07T03:13:09Z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